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77" r:id="rId3"/>
    <p:sldId id="276" r:id="rId4"/>
    <p:sldId id="293" r:id="rId5"/>
    <p:sldId id="294" r:id="rId6"/>
    <p:sldId id="258" r:id="rId7"/>
    <p:sldId id="278" r:id="rId8"/>
    <p:sldId id="272" r:id="rId9"/>
    <p:sldId id="271" r:id="rId10"/>
    <p:sldId id="274" r:id="rId11"/>
    <p:sldId id="273" r:id="rId12"/>
    <p:sldId id="279" r:id="rId13"/>
    <p:sldId id="298" r:id="rId14"/>
    <p:sldId id="270" r:id="rId15"/>
    <p:sldId id="269" r:id="rId16"/>
    <p:sldId id="268" r:id="rId17"/>
    <p:sldId id="267" r:id="rId18"/>
    <p:sldId id="266" r:id="rId19"/>
    <p:sldId id="265" r:id="rId20"/>
    <p:sldId id="264" r:id="rId21"/>
    <p:sldId id="296" r:id="rId22"/>
    <p:sldId id="295" r:id="rId23"/>
    <p:sldId id="299" r:id="rId24"/>
    <p:sldId id="263" r:id="rId25"/>
    <p:sldId id="300" r:id="rId26"/>
    <p:sldId id="301" r:id="rId27"/>
    <p:sldId id="302" r:id="rId28"/>
    <p:sldId id="303" r:id="rId29"/>
    <p:sldId id="262" r:id="rId30"/>
    <p:sldId id="297" r:id="rId31"/>
    <p:sldId id="261" r:id="rId32"/>
    <p:sldId id="260" r:id="rId33"/>
    <p:sldId id="259" r:id="rId34"/>
    <p:sldId id="257" r:id="rId35"/>
    <p:sldId id="292" r:id="rId36"/>
    <p:sldId id="291" r:id="rId37"/>
    <p:sldId id="290" r:id="rId38"/>
    <p:sldId id="289" r:id="rId39"/>
    <p:sldId id="287" r:id="rId40"/>
    <p:sldId id="288" r:id="rId41"/>
    <p:sldId id="286" r:id="rId42"/>
  </p:sldIdLst>
  <p:sldSz cx="9144000" cy="6858000" type="screen4x3"/>
  <p:notesSz cx="6858000" cy="9144000"/>
  <p:defaultTextStyle>
    <a:lvl1pPr marL="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charset="0"/>
        <a:cs typeface="Times New Roman" pitchFamily="1" charset="0"/>
      </a:defRPr>
    </a:lvl1pPr>
    <a:lvl2pPr marL="4572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charset="0"/>
        <a:cs typeface="Times New Roman" pitchFamily="1" charset="0"/>
      </a:defRPr>
    </a:lvl2pPr>
    <a:lvl3pPr marL="9144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charset="0"/>
        <a:cs typeface="Times New Roman" pitchFamily="1" charset="0"/>
      </a:defRPr>
    </a:lvl3pPr>
    <a:lvl4pPr marL="13716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charset="0"/>
        <a:cs typeface="Times New Roman" pitchFamily="1" charset="0"/>
      </a:defRPr>
    </a:lvl4pPr>
    <a:lvl5pPr marL="18288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charset="0"/>
        <a:cs typeface="Times New Roman" pitchFamily="1" charset="0"/>
      </a:defRPr>
    </a:lvl5pPr>
    <a:lvl6pPr marL="22860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charset="0"/>
        <a:cs typeface="Times New Roman" pitchFamily="1" charset="0"/>
      </a:defRPr>
    </a:lvl6pPr>
    <a:lvl7pPr marL="27432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charset="0"/>
        <a:cs typeface="Times New Roman" pitchFamily="1" charset="0"/>
      </a:defRPr>
    </a:lvl7pPr>
    <a:lvl8pPr marL="32004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charset="0"/>
        <a:cs typeface="Times New Roman" pitchFamily="1" charset="0"/>
      </a:defRPr>
    </a:lvl8pPr>
    <a:lvl9pPr marL="36576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Calibri" pitchFamily="2" charset="0"/>
        <a:ea typeface="SimSun" charset="0"/>
        <a:cs typeface="Times New Roman" pitchFamily="1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0000FF"/>
    </p:penClr>
  </p:showPr>
  <p:extLst>
    <p:ext uri="smNativeData">
      <pr:smAppRevision xmlns:pr="smNativeData" xmlns:p14="http://schemas.microsoft.com/office/powerpoint/2010/main" xmlns="" dt="1578818948" val="971" revOS="4"/>
      <pr:smFileRevision xmlns:pr="smNativeData" xmlns:p14="http://schemas.microsoft.com/office/powerpoint/2010/main" xmlns="" dt="1578818948" val="101"/>
      <pr:guideOptions xmlns:pr="smNativeData" xmlns:p14="http://schemas.microsoft.com/office/powerpoint/2010/main" xmlns="" dt="1578818948" snapToGrid="1" snapToBorders="1" snapToGuides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 showGuides="1">
      <p:cViewPr varScale="1">
        <p:scale>
          <a:sx n="86" d="100"/>
          <a:sy n="86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" d="100"/>
        <a:sy n="18" d="100"/>
      </p:scale>
      <p:origin x="0" y="0"/>
    </p:cViewPr>
  </p:sorterViewPr>
  <p:notesViewPr>
    <p:cSldViewPr snapToObjects="1" showGuides="1">
      <p:cViewPr>
        <p:scale>
          <a:sx n="77" d="100"/>
          <a:sy n="77" d="100"/>
        </p:scale>
        <p:origin x="1656" y="211"/>
      </p:cViewPr>
      <p:guideLst/>
    </p:cSldViewPr>
  </p:notesViewPr>
  <p:gridSpacing cx="73477438" cy="7347743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BAAAGg0AAAg0AAAmFgAAAAAAACYAAAAIAAAAAYAAAAAAAAA="/>
              </a:ext>
            </a:extLst>
          </p:cNvSpPr>
          <p:nvPr>
            <p:ph type="ctrTitle"/>
          </p:nvPr>
        </p:nvSpPr>
        <p:spPr>
          <a:xfrm>
            <a:off x="685800" y="2129790"/>
            <a:ext cx="7772400" cy="1470660"/>
          </a:xfr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SlideSubtitl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wCAAA6BcAANAvAACwIgAAAAAAACYAAAAIAAAAAYAAAAAAAAA="/>
              </a:ext>
            </a:extLst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t>Click to edit Master subtitle style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fld id="{3F3481E7-A9D2-6177-9C8C-5F22CFC26A0A}" type="datetime1">
              <a:rPr/>
              <a:pPr/>
              <a:t></a:t>
            </a:fld>
            <a:endParaRPr/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I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Ok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fld id="{3F34BAE0-AED2-614C-9C8C-5819F4C26A0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B1pHz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A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A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MAxxY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AAAAACYAAAAIAAAAAgAAAAAAAAA="/>
              </a:ext>
            </a:extLst>
          </p:cNvSpPr>
          <p:nvPr>
            <p:ph idx="1"/>
          </p:nvPr>
        </p:nvSpPr>
        <p:spPr/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LtD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fld id="{3F34DF7D-33D2-6129-9C8C-C57C91C26A90}" type="datetime1">
              <a:rPr/>
              <a:pPr/>
              <a:t></a:t>
            </a:fld>
            <a:endParaRPr/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II+DlQ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MAaU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fld id="{3F34B23B-75D2-6144-9C8C-8311FCC26AD6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C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DJo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IKAAAsAEAAHA1AACwJQAAAAAAACYAAAAIAAAAgwAAAAAAAAA="/>
              </a:ext>
            </a:extLst>
          </p:cNvSpPr>
          <p:nvPr>
            <p:ph type="title"/>
          </p:nvPr>
        </p:nvSpPr>
        <p:spPr>
          <a:xfrm>
            <a:off x="6629400" y="274320"/>
            <a:ext cx="2057400" cy="5852160"/>
          </a:xfrm>
        </p:spPr>
        <p:txBody>
          <a:bodyPr vert="vert" wrap="square" numCol="1" spcCol="215900" anchor="b">
            <a:prstTxWarp prst="textNoShape">
              <a:avLst/>
            </a:prstTxWarp>
          </a:bodyPr>
          <a:lstStyle/>
          <a:p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A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IJBjXI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NgnAACwJQAAAAAAACYAAAAIAAAAAwAAAAAAAAA="/>
              </a:ext>
            </a:extLst>
          </p:cNvSpPr>
          <p:nvPr>
            <p:ph idx="1"/>
          </p:nvPr>
        </p:nvSpPr>
        <p:spPr>
          <a:xfrm>
            <a:off x="457200" y="274320"/>
            <a:ext cx="6019800" cy="5852160"/>
          </a:xfrm>
        </p:spPr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MAjT4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fld id="{3F34BB1E-50D2-614D-9C8C-A618F5C26AF3}" type="datetime1">
              <a:rPr/>
              <a:pPr/>
              <a:t></a:t>
            </a:fld>
            <a:endParaRPr/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LKK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tBjpI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fld id="{3F34EB8E-C0D2-611D-9C8C-3648A5C26A63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FsAAg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A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FgC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AAAAACYAAAAIAAAAAAAAAAAAAAA="/>
              </a:ext>
            </a:extLst>
          </p:cNvSpPr>
          <p:nvPr>
            <p:ph idx="1"/>
          </p:nvPr>
        </p:nvSpPr>
        <p:spPr/>
        <p:txBody>
          <a:bodyPr/>
          <a:lstStyle/>
          <a:p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fld id="{3F34CC52-1CD2-613A-9C8C-EA6F82C26ABF}" type="datetime1">
              <a:rPr/>
              <a:pPr/>
              <a:t></a:t>
            </a:fld>
            <a:endParaRPr/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fld id="{3F34BD7C-32D2-614B-9C8C-C41EF3C26A91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yBAAAHBsAAEI0AAB9IwAAAAAAACYAAAAIAAAAgYAAAAAAAAA="/>
              </a:ext>
            </a:extLst>
          </p:cNvSpPr>
          <p:nvPr>
            <p:ph type="title"/>
          </p:nvPr>
        </p:nvSpPr>
        <p:spPr>
          <a:xfrm>
            <a:off x="722630" y="4406900"/>
            <a:ext cx="7772400" cy="1362075"/>
          </a:xfrm>
        </p:spPr>
        <p:txBody>
          <a:bodyPr vert="horz" wrap="square" numCol="1" spcCol="215900" anchor="t">
            <a:prstTxWarp prst="textNoShape">
              <a:avLst/>
            </a:prstTxWarp>
          </a:bodyPr>
          <a:lstStyle>
            <a:lvl1pPr algn="l">
              <a:defRPr sz="4000" b="1" cap="all"/>
            </a:lvl1pPr>
          </a:lstStyle>
          <a:p>
            <a:pPr>
              <a:defRPr cap="all"/>
            </a:pPr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yBAAA4REAAEI0AAAcGwAAAAAAACYAAAAIAAAAgYAAAAAAAAA="/>
              </a:ext>
            </a:extLst>
          </p:cNvSpPr>
          <p:nvPr>
            <p:ph idx="1"/>
          </p:nvPr>
        </p:nvSpPr>
        <p:spPr>
          <a:xfrm>
            <a:off x="722630" y="2906395"/>
            <a:ext cx="7772400" cy="1500505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r>
              <a:t>Click to edit Master text styles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Mg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fld id="{3F34AE89-C7D2-6158-9C8C-310DE0C26A64}" type="datetime1">
              <a:rPr/>
              <a:pPr/>
              <a:t></a:t>
            </a:fld>
            <a:endParaRPr/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Ds9B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IFJUUU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fld id="{3F34F025-6BD2-6106-9C8C-9D53BEC26AC8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QABko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A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IxcB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KgbAACwJQAAAAAAACYAAAAIAAAAAYAAAAAAAAA="/>
              </a:ext>
            </a:extLst>
          </p:cNvSpPr>
          <p:nvPr>
            <p:ph sz="half" idx="1"/>
          </p:nvPr>
        </p:nvSpPr>
        <p:spPr>
          <a:xfrm>
            <a:off x="457200" y="160020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IlEt2Y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YHAAA2AkAAHA1AACwJQAAAAAAACYAAAAIAAAAAYAAAAAAAAA="/>
              </a:ext>
            </a:extLst>
          </p:cNvSpPr>
          <p:nvPr>
            <p:ph sz="half" idx="2"/>
          </p:nvPr>
        </p:nvSpPr>
        <p:spPr>
          <a:xfrm>
            <a:off x="4648200" y="160020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QAKUU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fld id="{3F34921A-54D2-6164-9C8C-A231DCC26AF7}" type="datetime1">
              <a:rPr/>
              <a:pPr/>
              <a:t></a:t>
            </a:fld>
            <a:endParaRPr/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p4B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dNV4I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fld id="{3F34D1C7-89D2-6127-9C8C-7F729FC26A2A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A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SlideText3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cQkAAKobAABhDQAAAAAAACYAAAAIAAAAgYAAAAAAAAA="/>
              </a:ext>
            </a:extLst>
          </p:cNvSpPr>
          <p:nvPr>
            <p:ph idx="1"/>
          </p:nvPr>
        </p:nvSpPr>
        <p:spPr>
          <a:xfrm>
            <a:off x="457200" y="1534795"/>
            <a:ext cx="4039870" cy="64008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t>Click to edit Master text styles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YQ0AAKobAACwJQAAAAAAACYAAAAIAAAAAYAAAAAAAAA="/>
              </a:ext>
            </a:extLst>
          </p:cNvSpPr>
          <p:nvPr>
            <p:ph sz="half" idx="2"/>
          </p:nvPr>
        </p:nvSpPr>
        <p:spPr>
          <a:xfrm>
            <a:off x="457200" y="2174875"/>
            <a:ext cx="4039870" cy="395160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SlideText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MCAQI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WHAAAcQkAAHA1AABhDQAAAAAAACYAAAAIAAAAgYAAAAAAAAA="/>
              </a:ext>
            </a:extLst>
          </p:cNvSpPr>
          <p:nvPr>
            <p:ph idx="3"/>
          </p:nvPr>
        </p:nvSpPr>
        <p:spPr>
          <a:xfrm>
            <a:off x="4646930" y="1534795"/>
            <a:ext cx="4039870" cy="64008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t>Click to edit Master text styles</a:t>
            </a:r>
          </a:p>
        </p:txBody>
      </p:sp>
      <p:sp>
        <p:nvSpPr>
          <p:cNvPr id="6" name="SlideText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I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WHAAAYQ0AAHA1AACwJQAAAAAAACYAAAAIAAAAAYAAAAAAAAA="/>
              </a:ext>
            </a:extLst>
          </p:cNvSpPr>
          <p:nvPr>
            <p:ph sz="half" idx="4"/>
          </p:nvPr>
        </p:nvSpPr>
        <p:spPr>
          <a:xfrm>
            <a:off x="4646930" y="2174875"/>
            <a:ext cx="4039870" cy="395160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Time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M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fld id="{3F34BCA9-E7D2-614A-9C8C-111FF2C26A44}" type="datetime1">
              <a:rPr/>
              <a:pPr/>
              <a:t></a:t>
            </a:fld>
            <a:endParaRPr/>
          </a:p>
        </p:txBody>
      </p:sp>
      <p:sp>
        <p:nvSpPr>
          <p:cNvPr id="8" name="Foot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Numb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fld id="{3F34EDD7-99D2-611B-9C8C-6F4EA3C26A3A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A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Time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UAbg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fld id="{3F34A5EB-A5D2-6153-9C8C-5306EBC26A06}" type="datetime1">
              <a:rPr/>
              <a:pPr/>
              <a:t></a:t>
            </a:fld>
            <a:endParaRPr/>
          </a:p>
        </p:txBody>
      </p:sp>
      <p:sp>
        <p:nvSpPr>
          <p:cNvPr id="4" name="Foot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MAxxY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Numb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LtD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fld id="{3F34FD0D-43D2-610B-9C8C-B55EB3C26AE0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Time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II+DlQ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fld id="{3F349D32-7CD2-616B-9C8C-8A3ED3C26ADF}" type="datetime1">
              <a:rPr/>
              <a:pPr/>
              <a:t></a:t>
            </a:fld>
            <a:endParaRPr/>
          </a:p>
        </p:txBody>
      </p:sp>
      <p:sp>
        <p:nvSpPr>
          <p:cNvPr id="3" name="Foot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MAaU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Numb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DJo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fld id="{3F348A22-6CD2-617C-9C8C-9A29C4C26ACF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IJBjXI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rgEAAFIVAADUCAAAAAAAACYAAAAIAAAAgYAAAAAAAAA="/>
              </a:ext>
            </a:extLst>
          </p:cNvSpPr>
          <p:nvPr>
            <p:ph type="title"/>
          </p:nvPr>
        </p:nvSpPr>
        <p:spPr>
          <a:xfrm>
            <a:off x="457200" y="273050"/>
            <a:ext cx="3008630" cy="116205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algn="l">
              <a:defRPr sz="2000" b="1"/>
            </a:lvl1pPr>
          </a:lstStyle>
          <a:p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MAjT4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+FQAArgEAAHA1AACwJQAAAAAAACYAAAAIAAAAAYAAAAAAAAA="/>
              </a:ext>
            </a:extLst>
          </p:cNvSpPr>
          <p:nvPr>
            <p:ph idx="1"/>
          </p:nvPr>
        </p:nvSpPr>
        <p:spPr>
          <a:xfrm>
            <a:off x="3575050" y="273050"/>
            <a:ext cx="5111750" cy="585343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LKK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1AgAAFIVAACwJQAAAAAAACYAAAAIAAAAAYAAAAAAAAA="/>
              </a:ext>
            </a:extLst>
          </p:cNvSpPr>
          <p:nvPr>
            <p:ph sz="half" idx="2"/>
          </p:nvPr>
        </p:nvSpPr>
        <p:spPr>
          <a:xfrm>
            <a:off x="457200" y="1435100"/>
            <a:ext cx="3008630" cy="46913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t>Click to edit Master text styles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tBjpI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fld id="{3F34F050-1ED2-6106-9C8C-E853BEC26ABD}" type="datetime1">
              <a:rPr/>
              <a:pPr/>
              <a:t></a:t>
            </a:fld>
            <a:endParaRPr/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MAsk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6g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fld id="{3F34D9FD-B3D2-612F-9C8C-457A97C26A10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INOr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GCwAAiB0AAMYsAAAEIQAAAAAAACYAAAAIAAAAgYAAAAAAAAA="/>
              </a:ext>
            </a:extLst>
          </p:cNvSpPr>
          <p:nvPr>
            <p:ph type="title"/>
          </p:nvPr>
        </p:nvSpPr>
        <p:spPr>
          <a:xfrm>
            <a:off x="1791970" y="4800600"/>
            <a:ext cx="5486400" cy="56642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algn="l">
              <a:defRPr sz="2000" b="1"/>
            </a:lvl1pPr>
          </a:lstStyle>
          <a:p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MAvEY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GCwAAxgMAAMYsAAAWHQAAAAAAACYAAAAIAAAAAYAAAAAAAAA="/>
              </a:ext>
            </a:extLst>
          </p:cNvSpPr>
          <p:nvPr>
            <p:ph idx="1"/>
          </p:nvPr>
        </p:nvSpPr>
        <p:spPr>
          <a:xfrm>
            <a:off x="1791970" y="613410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t>Click to edit Master text styles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E/VAw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GCwAABCEAAMYsAAD4JQAAAAAAACYAAAAIAAAAAYAAAAAAAAA="/>
              </a:ext>
            </a:extLst>
          </p:cNvSpPr>
          <p:nvPr>
            <p:ph sz="half" idx="2"/>
          </p:nvPr>
        </p:nvSpPr>
        <p:spPr>
          <a:xfrm>
            <a:off x="1791970" y="5367020"/>
            <a:ext cx="5486400" cy="8051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t>Click to edit Master text styles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xKvew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fld id="{3F348A39-77D2-617C-9C8C-8129C4C26AD4}" type="datetime1">
              <a:rPr/>
              <a:pPr/>
              <a:t></a:t>
            </a:fld>
            <a:endParaRPr/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QAnUs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EMiB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fld id="{3F34B93E-70D2-614F-9C8C-861AF7C26AD3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Default 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sAEAAHA1AAC4CAAAAAAAACYAAAAIAAAA//////////8="/>
              </a:ext>
            </a:extLst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2AkAAHA1AACwJQAAAAAAACYAAAAIAAAA//////////8="/>
              </a:ext>
            </a:extLst>
          </p:cNvSpPr>
          <p:nvPr>
            <p:ph type="body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GycAAPAPAABZKQAAAAAAACYAAAAIAAAA//////////8="/>
              </a:ext>
            </a:extLst>
          </p:cNvSpPr>
          <p:nvPr>
            <p:ph type="dt" sz="quarter" idx="2"/>
          </p:nvPr>
        </p:nvSpPr>
        <p:spPr>
          <a:xfrm>
            <a:off x="457200" y="6356985"/>
            <a:ext cx="213360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fld id="{3F34F418-56D2-6102-9C8C-A057BAC26AF5}" type="datetime1">
              <a:rPr/>
              <a:pPr/>
              <a:t></a:t>
            </a:fld>
            <a:endParaRPr/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EAbg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4EwAAGycAAAglAABZKQAAAAAAACYAAAAIAAAA//////////8="/>
              </a:ext>
            </a:extLst>
          </p:cNvSpPr>
          <p:nvPr>
            <p:ph type="ftr" sz="quarter" idx="3"/>
          </p:nvPr>
        </p:nvSpPr>
        <p:spPr>
          <a:xfrm>
            <a:off x="3124200" y="6356985"/>
            <a:ext cx="289560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endParaR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UAcg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QKAAAGycAAHA1AABZKQAAAAAAACYAAAAIAAAA//////////8="/>
              </a:ext>
            </a:extLst>
          </p:cNvSpPr>
          <p:nvPr>
            <p:ph type="sldNum" sz="quarter" idx="4"/>
          </p:nvPr>
        </p:nvSpPr>
        <p:spPr>
          <a:xfrm>
            <a:off x="6553200" y="6356985"/>
            <a:ext cx="213360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F34F35F-11D2-6105-9C8C-E750BDC26AB2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marR="0" indent="0" algn="ctr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4400" b="0" i="0" u="none" strike="noStrike" kern="1" spc="0" baseline="0">
          <a:solidFill>
            <a:schemeClr val="tx2"/>
          </a:solidFill>
          <a:effectLst/>
          <a:latin typeface="Calibri" pitchFamily="2" charset="0"/>
          <a:ea typeface="SimSun" charset="0"/>
          <a:cs typeface="Times New Roman" pitchFamily="1" charset="0"/>
        </a:defRPr>
      </a:lvl1pPr>
    </p:titleStyle>
    <p:bodyStyle>
      <a:lvl1pPr marL="342900" marR="0" indent="-3429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32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charset="0"/>
          <a:cs typeface="Times New Roman" pitchFamily="1" charset="0"/>
        </a:defRPr>
      </a:lvl1pPr>
      <a:lvl2pPr marL="742950" marR="0" indent="-28575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charset="0"/>
          <a:cs typeface="Times New Roman" pitchFamily="1" charset="0"/>
        </a:defRPr>
      </a:lvl2pPr>
      <a:lvl3pPr marL="11430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4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charset="0"/>
          <a:cs typeface="Times New Roman" pitchFamily="1" charset="0"/>
        </a:defRPr>
      </a:lvl3pPr>
      <a:lvl4pPr marL="16002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charset="0"/>
          <a:cs typeface="Times New Roman" pitchFamily="1" charset="0"/>
        </a:defRPr>
      </a:lvl4pPr>
      <a:lvl5pPr marL="20574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»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charset="0"/>
          <a:cs typeface="Times New Roman" pitchFamily="1" charset="0"/>
        </a:defRPr>
      </a:lvl5pPr>
      <a:lvl6pPr marL="25146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charset="0"/>
          <a:cs typeface="Times New Roman" pitchFamily="1" charset="0"/>
        </a:defRPr>
      </a:lvl6pPr>
      <a:lvl7pPr marL="29718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charset="0"/>
          <a:cs typeface="Times New Roman" pitchFamily="1" charset="0"/>
        </a:defRPr>
      </a:lvl7pPr>
      <a:lvl8pPr marL="34290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charset="0"/>
          <a:cs typeface="Times New Roman" pitchFamily="1" charset="0"/>
        </a:defRPr>
      </a:lvl8pPr>
      <a:lvl9pPr marL="38862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charset="0"/>
          <a:cs typeface="Times New Roman" pitchFamily="1" charset="0"/>
        </a:defRPr>
      </a:lvl9pPr>
    </p:bodyStyle>
    <p:otherStyle>
      <a:lvl1pPr marL="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charset="0"/>
          <a:cs typeface="Times New Roman" pitchFamily="1" charset="0"/>
        </a:defRPr>
      </a:lvl1pPr>
      <a:lvl2pPr marL="457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charset="0"/>
          <a:cs typeface="Times New Roman" pitchFamily="1" charset="0"/>
        </a:defRPr>
      </a:lvl2pPr>
      <a:lvl3pPr marL="914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charset="0"/>
          <a:cs typeface="Times New Roman" pitchFamily="1" charset="0"/>
        </a:defRPr>
      </a:lvl3pPr>
      <a:lvl4pPr marL="1371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charset="0"/>
          <a:cs typeface="Times New Roman" pitchFamily="1" charset="0"/>
        </a:defRPr>
      </a:lvl4pPr>
      <a:lvl5pPr marL="18288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charset="0"/>
          <a:cs typeface="Times New Roman" pitchFamily="1" charset="0"/>
        </a:defRPr>
      </a:lvl5pPr>
      <a:lvl6pPr marL="22860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charset="0"/>
          <a:cs typeface="Times New Roman" pitchFamily="1" charset="0"/>
        </a:defRPr>
      </a:lvl6pPr>
      <a:lvl7pPr marL="2743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charset="0"/>
          <a:cs typeface="Times New Roman" pitchFamily="1" charset="0"/>
        </a:defRPr>
      </a:lvl7pPr>
      <a:lvl8pPr marL="3200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charset="0"/>
          <a:cs typeface="Times New Roman" pitchFamily="1" charset="0"/>
        </a:defRPr>
      </a:lvl8pPr>
      <a:lvl9pPr marL="3657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charset="0"/>
          <a:cs typeface="Times New Roman" pitchFamily="1" charset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hN0aXh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6gAwA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A4BAAAGg0AAAg0AAAmFgAAAAAAACYAAAAIAAAAAAAAAAAAAAA="/>
              </a:ext>
            </a:extLst>
          </p:cNvSpPr>
          <p:nvPr>
            <p:ph type="ctrTitle"/>
          </p:nvPr>
        </p:nvSpPr>
        <p:spPr/>
        <p:txBody>
          <a:bodyPr/>
          <a:lstStyle/>
          <a:p>
            <a:r>
              <a:t>Calliope Mini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UwEAAKIHAAC9NwAAqiAAAAAAAAAmAAAACAAAAP//////////"/>
              </a:ext>
            </a:extLst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5265" y="1240790"/>
            <a:ext cx="8845550" cy="40690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hOmFj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agQAAPEAAAA1NAAADSkAAAAAAAAmAAAACAAAAP//////////"/>
              </a:ext>
            </a:extLst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7550" y="153035"/>
            <a:ext cx="7769225" cy="65201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soz5s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UwEAAFwMAADbNgAASigAAAAAAAAmAAAACAAAAP//////////"/>
              </a:ext>
            </a:extLst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5265" y="2009140"/>
            <a:ext cx="8702040" cy="45402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1"/>
          <p:cNvSpPr txBox="1">
            <a:extLst>
              <a:ext uri="smNativeData">
                <pr:smNativeData xmlns:pr="smNativeData" xmlns:p14="http://schemas.microsoft.com/office/powerpoint/2010/main" xmlns="" val="SMDATA_13_hN0aXh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NwIAAD/fwAA/38AAAAAAAAJAAAABAAAAAsBAAA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CIAwAATAUAAOgtAAA8CQAAACAAACYAAAAIAAAA//////////8="/>
              </a:ext>
            </a:extLst>
          </p:cNvSpPr>
          <p:nvPr/>
        </p:nvSpPr>
        <p:spPr>
          <a:xfrm>
            <a:off x="574040" y="861060"/>
            <a:ext cx="6888480" cy="6400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u="sng"/>
            </a:pPr>
            <a:r>
              <a:rPr sz="3600"/>
              <a:t>https://lab.open-roberta.org/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D0WHcM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TAUAABAHAAACMQAAvB4AAAAAAAAmAAAACAAAAP//////////"/>
              </a:ext>
            </a:extLst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1060" y="1148080"/>
            <a:ext cx="7105650" cy="38481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DknFVj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VwoAAI8HAADoLQAAfBoAAAAAAAAmAAAACAAAAP//////////"/>
              </a:ext>
            </a:extLst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80845" y="1228725"/>
            <a:ext cx="5781675" cy="30765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wwAAAOECAABAOAAAgiEAAAAAAAAmAAAACAAAAP//////////"/>
              </a:ext>
            </a:extLst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825" y="467995"/>
            <a:ext cx="9020175" cy="497903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6QEAAJsFAABLNgAAUCMAAAAAAAAmAAAACAAAAP//////////"/>
              </a:ext>
            </a:extLst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0515" y="911225"/>
            <a:ext cx="8515350" cy="48291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awwAAJUEAAB3LQAAwSMAAAAAAAAmAAAACAAAAP//////////"/>
              </a:ext>
            </a:extLst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18665" y="744855"/>
            <a:ext cx="5372100" cy="50673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6wsAADkDAADaKwAAGyEAAAAAAAAmAAAACAAAAP//////////"/>
              </a:ext>
            </a:extLst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37385" y="523875"/>
            <a:ext cx="5191125" cy="485775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IEwAADAAAABAAAAAAAAAAAADwPwH8yhGP9sk/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5AsAAAUFAAB3LQAAUCMAAAAAAAAmAAAACAAAAP//////////"/>
              </a:ext>
            </a:extLst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32940" y="815975"/>
            <a:ext cx="5457825" cy="492442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1"/>
          <p:cNvSpPr txBox="1">
            <a:extLst>
              <a:ext uri="smNativeData">
                <pr:smNativeData xmlns:pr="smNativeData" xmlns:p14="http://schemas.microsoft.com/office/powerpoint/2010/main" xmlns="" val="SMDATA_13_hN0aXhMAAAAlAAAAE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NwIAAD/fwAA/38AAAAAAAAJAAAABAAAAAMAskE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BqBAAAvgUAADQzAAD3JQAAAAAAACYAAAAIAAAA//////////8="/>
              </a:ext>
            </a:extLst>
          </p:cNvSpPr>
          <p:nvPr/>
        </p:nvSpPr>
        <p:spPr>
          <a:xfrm>
            <a:off x="717550" y="933450"/>
            <a:ext cx="7606030" cy="52381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sz="3600" u="none"/>
            </a:pPr>
            <a:r>
              <a:t>1. Calliope  kennenlernen</a:t>
            </a:r>
          </a:p>
          <a:p>
            <a:pPr>
              <a:defRPr sz="3600" u="none"/>
            </a:pPr>
            <a:endParaRPr/>
          </a:p>
          <a:p>
            <a:pPr>
              <a:defRPr sz="3600" u="none"/>
            </a:pPr>
            <a:endParaRPr/>
          </a:p>
          <a:p>
            <a:pPr>
              <a:defRPr sz="3600" u="none"/>
            </a:pPr>
            <a:r>
              <a:t>2. Zwei Editoren kennenlernen</a:t>
            </a:r>
          </a:p>
          <a:p>
            <a:pPr>
              <a:defRPr sz="3600" u="none"/>
            </a:pPr>
            <a:endParaRPr/>
          </a:p>
          <a:p>
            <a:pPr>
              <a:defRPr sz="3600" u="none"/>
            </a:pPr>
            <a:endParaRPr/>
          </a:p>
          <a:p>
            <a:pPr>
              <a:defRPr u="none"/>
            </a:pPr>
            <a:r>
              <a:rPr sz="3600"/>
              <a:t>3. Ausprobieren/Programmieren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8gcAAFQFAADlMgAAOSAAAAAAAAAmAAAACAAAAP//////////"/>
              </a:ext>
            </a:extLst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1590" y="866140"/>
            <a:ext cx="6981825" cy="43719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JgkAAKYCAAA0MwAADCYAABAAAAAmAAAACAAAAP//////////"/>
              </a:ext>
            </a:extLst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87170" y="430530"/>
            <a:ext cx="6836410" cy="575437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UIbMM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cAkAAGYHAAA7LwAAoyQAAAAAAAAmAAAACAAAAP//////////"/>
              </a:ext>
            </a:extLst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34160" y="1202690"/>
            <a:ext cx="6143625" cy="47529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0/W8MDAAAABAAAAAAAAAAAAAAADWei7+EleQ/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4gAAAIAGAADGOAAAMiQAAAAAAAAmAAAACAAAAP//////////"/>
              </a:ext>
            </a:extLst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3510" y="1056640"/>
            <a:ext cx="9085580" cy="482727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kAGU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cQwAAFkBAAAkLAAAuicAAAAAAAAmAAAACAAAAP//////////"/>
              </a:ext>
            </a:extLst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2475" y="219075"/>
            <a:ext cx="5153025" cy="62388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163" y="595313"/>
            <a:ext cx="8829675" cy="566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630555"/>
            <a:ext cx="9144000" cy="549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1"/>
          <p:cNvSpPr txBox="1">
            <a:extLst>
              <a:ext uri="smNativeData">
                <pr:smNativeData xmlns:pr="smNativeData" xmlns:p14="http://schemas.microsoft.com/office/powerpoint/2010/main" xmlns="" val="SMDATA_13_hN0aXh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NwIAAD/fwAA/38AAAAAAAAJAAAABAAAAJIDAAA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BjCAAAvQUAAJUsAACtCQAAACAAACYAAAAIAAAA//////////8="/>
              </a:ext>
            </a:extLst>
          </p:cNvSpPr>
          <p:nvPr/>
        </p:nvSpPr>
        <p:spPr>
          <a:xfrm>
            <a:off x="1363345" y="932815"/>
            <a:ext cx="5883910" cy="6400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sz="3600" u="sng"/>
            </a:pPr>
            <a:r>
              <a:t>https://makecode.calliope.cc/</a:t>
            </a:r>
          </a:p>
        </p:txBody>
      </p:sp>
      <p:pic>
        <p:nvPicPr>
          <p:cNvPr id="3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wwAAAM0MAAA2OAAANiQAAAAAAAAmAAAACAAAAP//////////"/>
              </a:ext>
            </a:extLst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825" y="2080895"/>
            <a:ext cx="9013825" cy="380555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DovsXIvl/JPw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FwMAAOIAAACmNAAALioAAAAAAAAmAAAACAAAAP//////////"/>
              </a:ext>
            </a:extLst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285" y="143510"/>
            <a:ext cx="8056245" cy="671322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vYTps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EAcAAOIAAAA9JQAA3zAAAAAAAAAmAAAACAAAAP//////////"/>
              </a:ext>
            </a:extLst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8080" y="143510"/>
            <a:ext cx="4905375" cy="780097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1"/>
          <p:cNvSpPr txBox="1">
            <a:extLst>
              <a:ext uri="smNativeData">
                <pr:smNativeData xmlns:pr="smNativeData" xmlns:p14="http://schemas.microsoft.com/office/powerpoint/2010/main" xmlns="" val="SMDATA_13_hN0aXhMAAAAlAAAAEgAAAE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NwIAAD/fwAA/38AAAAAAAAJAAAABAAAAAAAAAAMAAAAEAAAAAAAAAAAAAAAAAAAAAAAAAAeAAAAaAAAAAAAAAAAAAAAAAAAAAAAAAAAAAAAECcAABAnAAAAAAAAAAAAAAAAAAAAAAAAAAAAAAAAAAAAAAAAAAAAABQAAAAAAAAAwMD/AAAAAABkAAAAMgAAAAAAAABkAAAAAAAAAH9/fwAKAAAAHwAAAFQAAAC74OMF////AQAAAAAAAAAAAAAAAAAAAAAAAAAAAAAAAAAAAAAAAAAAAAAAAn9/fwCAgIADzMzMAMDA/wB/f38AAAAAAAAAAAAAAAAAAAAAAAAAAAAhAAAAGAAAABQAAABeGwAAQBwAAP8wAAAwIAAAACAAACYAAAAIAAAA//////////8="/>
              </a:ext>
            </a:extLst>
          </p:cNvSpPr>
          <p:nvPr/>
        </p:nvSpPr>
        <p:spPr>
          <a:xfrm>
            <a:off x="4448810" y="4592320"/>
            <a:ext cx="3515995" cy="6400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u="sng"/>
            </a:pPr>
            <a:r>
              <a:t>https://makecode.calliope.cc/projects/rock-paper-scissors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Pg0AAOwJAABqLAAA5h4AAAAAAAAmAAAACAAAAP//////////"/>
              </a:ext>
            </a:extLst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52650" y="1612900"/>
            <a:ext cx="5067300" cy="340995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/f38ADAAAABAAAAATDlCXnFrjPxRKNHCLgN4/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KAkAAFUHAABCKwAA3yIAAAAAAAAmAAAACAAAAP//////////"/>
              </a:ext>
            </a:extLst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88440" y="1191895"/>
            <a:ext cx="5543550" cy="447675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FwMAAFwIAACZNQAAsRwAAAAAAAAmAAAACAAAAP//////////"/>
              </a:ext>
            </a:extLst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285" y="1358900"/>
            <a:ext cx="8210550" cy="33051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4gAAAOcKAAAVNwAAXhsAAAAAAAAmAAAACAAAAP//////////"/>
              </a:ext>
            </a:extLst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3510" y="1772285"/>
            <a:ext cx="8810625" cy="267652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gQcAAGMNAAD+LwAACxoAAAAAAAAmAAAACAAAAP//////////"/>
              </a:ext>
            </a:extLst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9835" y="2176145"/>
            <a:ext cx="6581775" cy="20574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s8ZgL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WwYAAMYIAADoLQAA9BYAAAAAAAAmAAAACAAAAP//////////"/>
              </a:ext>
            </a:extLst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3145" y="1426210"/>
            <a:ext cx="6429375" cy="230505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DsSBcM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iAMAAJQCAABWNQAAuicAAAAAAAAmAAAACAAAAP//////////"/>
              </a:ext>
            </a:extLst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4040" y="419100"/>
            <a:ext cx="8096250" cy="603885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B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xAEAADMFAACCNAAA5h4AAAAAAAAmAAAACAAAAP//////////"/>
              </a:ext>
            </a:extLst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7020" y="845185"/>
            <a:ext cx="8248650" cy="417766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JgkAAKYCAAA0MwAADCYAAAAAAAAmAAAACAAAAP//////////"/>
              </a:ext>
            </a:extLst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87170" y="430530"/>
            <a:ext cx="6836410" cy="575437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wwAAAMMAAABdMgAA9iUAAAAAAAAmAAAACAAAAP//////////"/>
              </a:ext>
            </a:extLst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825" y="123825"/>
            <a:ext cx="8063230" cy="604710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wwAAAMMAAABRNgAAzyEAAAAAAAAmAAAACAAAAP//////////"/>
              </a:ext>
            </a:extLst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825" y="123825"/>
            <a:ext cx="8705850" cy="53721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vwMAAHUDAAAWNAAAuicAAAAAAAAmAAAACAAAAP//////////"/>
              </a:ext>
            </a:extLst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8965" y="561975"/>
            <a:ext cx="7858125" cy="58959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sakgM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z////8QBAAAgHAAAKAsAAAAAAAAmAAAACAAAAP//////////"/>
              </a:ext>
            </a:extLst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1115" y="287020"/>
            <a:ext cx="4603115" cy="15265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3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/f38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EhYAAMQBAAADQwAA4h8AAAAAAAAmAAAACAAAAP//////////"/>
              </a:ext>
            </a:extLst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87750" y="287020"/>
            <a:ext cx="7305675" cy="48958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2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Tv///9UOAADfIgAAfikAAAAAAAAmAAAACAAAAP//////////"/>
              </a:ext>
            </a:extLst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13030" y="2411095"/>
            <a:ext cx="5781675" cy="43338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wY0Fm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pgIAAO0KAABkNQAAqiAAAAAAAAAmAAAACAAAAP//////////"/>
              </a:ext>
            </a:extLst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0530" y="1776095"/>
            <a:ext cx="8248650" cy="35337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8YTph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EAcAAI4FAABOMgAAFCUAAAAAAAAmAAAACAAAAP//////////"/>
              </a:ext>
            </a:extLst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8080" y="902970"/>
            <a:ext cx="7029450" cy="512445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vYTps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4QEAAAAAAADaNQAA1SoAAAAAAAAmAAAACAAAAP//////////"/>
              </a:ext>
            </a:extLst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5435" y="0"/>
            <a:ext cx="8448675" cy="69627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hN0aXh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BwY0FmDAAAABAAAAAAAAAAAAAAAAAAAAAAAAAAHgAAAGgAAAAAAAAAAAAAAAAAAAAAAAAAAAAAABAnAAAQJwAAAAAAAAAAAAAAAAAAAAAAAAAAAAAAAAAAAAAAAAAAAAAUAAAAAAAAAMDA/wAAAAAAZAAAADIAAAAAAAAAZAAAAAAAAAB/f38ACgAAAB8AAABUAAAAu+DjBf///wEAAAAAAAAAAAAAAAAAAAAAAAAAAAAAAAAAAAAAAAAAAAAAAAJ/f38AgICAA8zMzADAwP8Af39/AAAAAAAAAAAAAAAAAP///wAAAAAAIQAAABgAAAAUAAAANQIAAAAAAAC2NQAAaysAAAAAAAAmAAAACAAAAP//////////"/>
              </a:ext>
            </a:extLst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8775" y="0"/>
            <a:ext cx="8372475" cy="705802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535379"/>
      </a:accent3>
      <a:accent4>
        <a:srgbClr val="737359"/>
      </a:accent4>
      <a:accent5>
        <a:srgbClr val="939339"/>
      </a:accent5>
      <a:accent6>
        <a:srgbClr val="B3B319"/>
      </a:accent6>
      <a:hlink>
        <a:srgbClr val="009999"/>
      </a:hlink>
      <a:folHlink>
        <a:srgbClr val="99CC00"/>
      </a:folHlink>
    </a:clrScheme>
    <a:fontScheme name="Presentation">
      <a:majorFont>
        <a:latin typeface="Calibri"/>
        <a:ea typeface="SimSun"/>
        <a:cs typeface="Times New Roman"/>
      </a:majorFont>
      <a:minorFont>
        <a:latin typeface="Calibri"/>
        <a:ea typeface="SimSun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DF7986"/>
        </a:accent3>
        <a:accent4>
          <a:srgbClr val="BF59A6"/>
        </a:accent4>
        <a:accent5>
          <a:srgbClr val="9F39C6"/>
        </a:accent5>
        <a:accent6>
          <a:srgbClr val="7F19E6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ACACDF"/>
        </a:accent3>
        <a:accent4>
          <a:srgbClr val="9C9CBF"/>
        </a:accent4>
        <a:accent5>
          <a:srgbClr val="7C7C9F"/>
        </a:accent5>
        <a:accent6>
          <a:srgbClr val="5C5C7F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6DA6DF"/>
        </a:accent3>
        <a:accent4>
          <a:srgbClr val="4D86BF"/>
        </a:accent4>
        <a:accent5>
          <a:srgbClr val="2D669F"/>
        </a:accent5>
        <a:accent6>
          <a:srgbClr val="0D467F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53ACAC"/>
        </a:accent3>
        <a:accent4>
          <a:srgbClr val="738C8C"/>
        </a:accent4>
        <a:accent5>
          <a:srgbClr val="936C6C"/>
        </a:accent5>
        <a:accent6>
          <a:srgbClr val="B34C4C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6D8FA7"/>
        </a:accent3>
        <a:accent4>
          <a:srgbClr val="8DAF87"/>
        </a:accent4>
        <a:accent5>
          <a:srgbClr val="ADCF67"/>
        </a:accent5>
        <a:accent6>
          <a:srgbClr val="CDEF47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6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9E9980"/>
        </a:accent3>
        <a:accent4>
          <a:srgbClr val="7EB9A0"/>
        </a:accent4>
        <a:accent5>
          <a:srgbClr val="5EC9C0"/>
        </a:accent5>
        <a:accent6>
          <a:srgbClr val="3EE9E0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7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209020"/>
        </a:accent3>
        <a:accent4>
          <a:srgbClr val="407040"/>
        </a:accent4>
        <a:accent5>
          <a:srgbClr val="605060"/>
        </a:accent5>
        <a:accent6>
          <a:srgbClr val="80308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8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666A6B"/>
        </a:accent3>
        <a:accent4>
          <a:srgbClr val="864A8B"/>
        </a:accent4>
        <a:accent5>
          <a:srgbClr val="A62AAB"/>
        </a:accent5>
        <a:accent6>
          <a:srgbClr val="C60ACB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9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A07E88"/>
        </a:accent3>
        <a:accent4>
          <a:srgbClr val="C05E68"/>
        </a:accent4>
        <a:accent5>
          <a:srgbClr val="E03E48"/>
        </a:accent5>
        <a:accent6>
          <a:srgbClr val="FF1E28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0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8686DF"/>
        </a:accent3>
        <a:accent4>
          <a:srgbClr val="A6A6BF"/>
        </a:accent4>
        <a:accent5>
          <a:srgbClr val="C6C69F"/>
        </a:accent5>
        <a:accent6>
          <a:srgbClr val="E6E67F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1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8F7F4F"/>
        </a:accent3>
        <a:accent4>
          <a:srgbClr val="6F9F6F"/>
        </a:accent4>
        <a:accent5>
          <a:srgbClr val="4FBF8F"/>
        </a:accent5>
        <a:accent6>
          <a:srgbClr val="2FDFAF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25</Words>
  <Application>Microsoft Office PowerPoint</Application>
  <PresentationFormat>On-screen Show (4:3)</PresentationFormat>
  <Paragraphs>11</Paragraphs>
  <Slides>41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Presentation</vt:lpstr>
      <vt:lpstr>Calliope Mini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Calliope Mini</dc:title>
  <dc:creator>rao003new</dc:creator>
  <cp:lastModifiedBy>rao003new</cp:lastModifiedBy>
  <cp:revision>3</cp:revision>
  <dcterms:created xsi:type="dcterms:W3CDTF">2020-01-12T07:09:29Z</dcterms:created>
  <dcterms:modified xsi:type="dcterms:W3CDTF">2020-07-21T12:24:31Z</dcterms:modified>
</cp:coreProperties>
</file>